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7"/>
  </p:notesMasterIdLst>
  <p:sldIdLst>
    <p:sldId id="256" r:id="rId2"/>
    <p:sldId id="257" r:id="rId3"/>
    <p:sldId id="33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35" r:id="rId13"/>
    <p:sldId id="266" r:id="rId14"/>
    <p:sldId id="267" r:id="rId15"/>
    <p:sldId id="334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94" r:id="rId102"/>
    <p:sldId id="357" r:id="rId103"/>
    <p:sldId id="358" r:id="rId104"/>
    <p:sldId id="359" r:id="rId105"/>
    <p:sldId id="360" r:id="rId106"/>
    <p:sldId id="361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40" r:id="rId157"/>
    <p:sldId id="441" r:id="rId158"/>
    <p:sldId id="442" r:id="rId159"/>
    <p:sldId id="443" r:id="rId160"/>
    <p:sldId id="444" r:id="rId161"/>
    <p:sldId id="445" r:id="rId162"/>
    <p:sldId id="446" r:id="rId163"/>
    <p:sldId id="447" r:id="rId164"/>
    <p:sldId id="414" r:id="rId165"/>
    <p:sldId id="448" r:id="rId166"/>
    <p:sldId id="449" r:id="rId167"/>
    <p:sldId id="458" r:id="rId168"/>
    <p:sldId id="450" r:id="rId169"/>
    <p:sldId id="451" r:id="rId170"/>
    <p:sldId id="452" r:id="rId171"/>
    <p:sldId id="453" r:id="rId172"/>
    <p:sldId id="454" r:id="rId173"/>
    <p:sldId id="460" r:id="rId174"/>
    <p:sldId id="455" r:id="rId175"/>
    <p:sldId id="416" r:id="rId176"/>
    <p:sldId id="459" r:id="rId177"/>
    <p:sldId id="461" r:id="rId178"/>
    <p:sldId id="462" r:id="rId179"/>
    <p:sldId id="463" r:id="rId180"/>
    <p:sldId id="464" r:id="rId181"/>
    <p:sldId id="472" r:id="rId182"/>
    <p:sldId id="471" r:id="rId183"/>
    <p:sldId id="465" r:id="rId184"/>
    <p:sldId id="417" r:id="rId185"/>
    <p:sldId id="473" r:id="rId186"/>
    <p:sldId id="474" r:id="rId187"/>
    <p:sldId id="475" r:id="rId188"/>
    <p:sldId id="476" r:id="rId189"/>
    <p:sldId id="477" r:id="rId190"/>
    <p:sldId id="478" r:id="rId191"/>
    <p:sldId id="479" r:id="rId192"/>
    <p:sldId id="480" r:id="rId193"/>
    <p:sldId id="481" r:id="rId194"/>
    <p:sldId id="482" r:id="rId195"/>
    <p:sldId id="483" r:id="rId196"/>
    <p:sldId id="484" r:id="rId197"/>
    <p:sldId id="418" r:id="rId198"/>
    <p:sldId id="419" r:id="rId199"/>
    <p:sldId id="420" r:id="rId200"/>
    <p:sldId id="421" r:id="rId201"/>
    <p:sldId id="422" r:id="rId202"/>
    <p:sldId id="423" r:id="rId203"/>
    <p:sldId id="424" r:id="rId204"/>
    <p:sldId id="425" r:id="rId205"/>
    <p:sldId id="426" r:id="rId206"/>
    <p:sldId id="427" r:id="rId207"/>
    <p:sldId id="428" r:id="rId208"/>
    <p:sldId id="429" r:id="rId209"/>
    <p:sldId id="430" r:id="rId210"/>
    <p:sldId id="431" r:id="rId211"/>
    <p:sldId id="432" r:id="rId212"/>
    <p:sldId id="433" r:id="rId213"/>
    <p:sldId id="434" r:id="rId214"/>
    <p:sldId id="435" r:id="rId215"/>
    <p:sldId id="436" r:id="rId21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2D"/>
    <a:srgbClr val="2D0000"/>
    <a:srgbClr val="69AFA6"/>
    <a:srgbClr val="698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36" y="-2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DF569-77EF-4C3C-B3E4-9F51666DA375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17E9B-E0BD-4CCD-8420-D68007B0D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85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7E9B-E0BD-4CCD-8420-D68007B0D5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79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7E9B-E0BD-4CCD-8420-D68007B0D52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3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7E9B-E0BD-4CCD-8420-D68007B0D525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35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specs/jvms/se8/html/jvms-4.html#jvms-4.7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0"/>
            <a:ext cx="568635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4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3" y="0"/>
            <a:ext cx="9052112" cy="228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9404"/>
            <a:ext cx="7810500" cy="43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2179638"/>
            <a:ext cx="29956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6189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7"/>
            <a:ext cx="9144000" cy="511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3" y="-1"/>
            <a:ext cx="9144393" cy="492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528763"/>
            <a:ext cx="55816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12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491630"/>
            <a:ext cx="9144002" cy="206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310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92" y="3106518"/>
            <a:ext cx="8692942" cy="203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" y="0"/>
            <a:ext cx="9143608" cy="499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101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563"/>
            <a:ext cx="9144000" cy="408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7625921" cy="514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7" y="19164"/>
            <a:ext cx="4360184" cy="277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694" y="17529"/>
            <a:ext cx="4735306" cy="277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7" y="2859782"/>
            <a:ext cx="4644008" cy="148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261675"/>
            <a:ext cx="29194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" y="4392127"/>
            <a:ext cx="81788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44029" y="4484621"/>
            <a:ext cx="1224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i="1" dirty="0" smtClean="0">
                <a:solidFill>
                  <a:srgbClr val="69AFA6"/>
                </a:solidFill>
              </a:rPr>
              <a:t>对象</a:t>
            </a:r>
            <a:r>
              <a:rPr lang="en-US" altLang="zh-CN" sz="1100" i="1" dirty="0" smtClean="0">
                <a:solidFill>
                  <a:srgbClr val="69AFA6"/>
                </a:solidFill>
              </a:rPr>
              <a:t>.</a:t>
            </a:r>
            <a:r>
              <a:rPr lang="zh-CN" altLang="en-US" sz="1100" i="1" dirty="0" smtClean="0">
                <a:solidFill>
                  <a:srgbClr val="69AFA6"/>
                </a:solidFill>
              </a:rPr>
              <a:t>属性或方法</a:t>
            </a:r>
            <a:endParaRPr lang="zh-CN" altLang="en-US" sz="1100" i="1" dirty="0">
              <a:solidFill>
                <a:srgbClr val="69AFA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3376" y="380700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69AFA6"/>
                </a:solidFill>
              </a:rPr>
              <a:t>属性不存在多态性</a:t>
            </a:r>
            <a:endParaRPr lang="zh-CN" altLang="en-US" sz="1200" dirty="0">
              <a:solidFill>
                <a:srgbClr val="69AF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70"/>
            <a:ext cx="9144000" cy="498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1943100"/>
            <a:ext cx="55340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326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2403"/>
            <a:ext cx="9144002" cy="136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847243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971675"/>
            <a:ext cx="62388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107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2" y="1203598"/>
            <a:ext cx="9153521" cy="396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518"/>
            <a:ext cx="9144000" cy="394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327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747713"/>
            <a:ext cx="74580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792028"/>
            <a:ext cx="9144001" cy="135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94" y="-5710"/>
            <a:ext cx="3003606" cy="329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" y="0"/>
            <a:ext cx="5504285" cy="31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2198688"/>
            <a:ext cx="35972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7905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7494"/>
            <a:ext cx="9108504" cy="4633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947863"/>
            <a:ext cx="41624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98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460432" cy="513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1"/>
            <a:ext cx="8532440" cy="5150393"/>
            <a:chOff x="0" y="-1"/>
            <a:chExt cx="8532440" cy="5150393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8532440" cy="5150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1419622"/>
              <a:ext cx="3962325" cy="262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581150"/>
            <a:ext cx="71056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0156"/>
            <a:ext cx="9144001" cy="390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-2654"/>
            <a:ext cx="9144000" cy="5146154"/>
            <a:chOff x="0" y="-2654"/>
            <a:chExt cx="9144000" cy="5146154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78492"/>
              <a:ext cx="9144000" cy="2065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组合 3"/>
            <p:cNvGrpSpPr/>
            <p:nvPr/>
          </p:nvGrpSpPr>
          <p:grpSpPr>
            <a:xfrm>
              <a:off x="0" y="-2654"/>
              <a:ext cx="9144000" cy="3078492"/>
              <a:chOff x="-9932" y="0"/>
              <a:chExt cx="7607300" cy="251662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-3428" y="1936750"/>
                <a:ext cx="7600796" cy="579876"/>
                <a:chOff x="-3428" y="1936750"/>
                <a:chExt cx="7678276" cy="579876"/>
              </a:xfrm>
            </p:grpSpPr>
            <p:pic>
              <p:nvPicPr>
                <p:cNvPr id="27650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222424"/>
                  <a:ext cx="7674848" cy="294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428" y="1936750"/>
                  <a:ext cx="7668344" cy="3072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7652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932" y="0"/>
                <a:ext cx="7607300" cy="1936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263525"/>
            <a:ext cx="43307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2" cy="198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9398"/>
            <a:ext cx="9144001" cy="282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06" y="0"/>
            <a:ext cx="9152206" cy="484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881188"/>
            <a:ext cx="82581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746"/>
            <a:ext cx="9144001" cy="188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79315"/>
            <a:ext cx="4712960" cy="322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87" y="4083918"/>
            <a:ext cx="4431041" cy="95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64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25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91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286"/>
            <a:ext cx="9144001" cy="141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34764"/>
            <a:ext cx="7353033" cy="370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003798"/>
            <a:ext cx="2590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6329" cy="494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398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776413"/>
            <a:ext cx="89439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6"/>
            <a:ext cx="9130062" cy="307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84" y="0"/>
            <a:ext cx="9158084" cy="42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63888" y="3933467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由父及子，静态先行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3" y="2678283"/>
            <a:ext cx="9146313" cy="246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5485"/>
            <a:ext cx="9140181" cy="206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566"/>
            <a:ext cx="9143999" cy="278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" y="699542"/>
            <a:ext cx="9128963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2959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5" y="0"/>
            <a:ext cx="9146585" cy="458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9319"/>
            <a:ext cx="9144000" cy="63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660" y="0"/>
            <a:ext cx="9151660" cy="5143500"/>
            <a:chOff x="-7660" y="0"/>
            <a:chExt cx="9151660" cy="5143500"/>
          </a:xfrm>
        </p:grpSpPr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60" y="986103"/>
              <a:ext cx="9151660" cy="4157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9144001" cy="1123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8" y="0"/>
            <a:ext cx="9151248" cy="89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2262188"/>
            <a:ext cx="3009900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582"/>
            <a:ext cx="9144000" cy="167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201863"/>
            <a:ext cx="43434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85"/>
            <a:ext cx="9144000" cy="470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2324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154"/>
            <a:ext cx="9151451" cy="393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8"/>
            <a:ext cx="9144000" cy="522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" y="267494"/>
            <a:ext cx="9144000" cy="463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9" y="-4574"/>
            <a:ext cx="9151229" cy="379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2144713"/>
            <a:ext cx="28273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625600"/>
            <a:ext cx="415290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219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87774"/>
            <a:ext cx="9144001" cy="77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9727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438150"/>
            <a:ext cx="60896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5359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62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5359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57" y="0"/>
            <a:ext cx="9156557" cy="412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535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746"/>
            <a:ext cx="9144001" cy="425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278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53593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986" cy="278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5359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" y="4574"/>
            <a:ext cx="9131881" cy="35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5359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14"/>
            <a:ext cx="9144000" cy="302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5359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1755775"/>
            <a:ext cx="5211763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175"/>
            <a:ext cx="9144000" cy="164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2125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"/>
            <a:ext cx="9144000" cy="5064899"/>
            <a:chOff x="0" y="-1"/>
            <a:chExt cx="9144000" cy="5064899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9144000" cy="4474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74722"/>
              <a:ext cx="9144000" cy="590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521253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6534" cy="46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897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12" y="0"/>
            <a:ext cx="915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2125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3613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21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21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447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2125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277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2125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345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2125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2171700"/>
            <a:ext cx="27209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1642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" y="0"/>
            <a:ext cx="9144003" cy="5143500"/>
            <a:chOff x="-3" y="0"/>
            <a:chExt cx="9144003" cy="5143500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0"/>
              <a:ext cx="9144003" cy="4467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4366558"/>
              <a:ext cx="9144001" cy="776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52125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793875"/>
            <a:ext cx="6256337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-14440"/>
            <a:ext cx="8316416" cy="515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01968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8316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940" y="13721"/>
            <a:ext cx="9145940" cy="4718269"/>
            <a:chOff x="-1940" y="13721"/>
            <a:chExt cx="9145940" cy="4718269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21"/>
              <a:ext cx="9144000" cy="228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40" y="2301208"/>
              <a:ext cx="9141530" cy="2430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527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283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836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518"/>
            <a:ext cx="9141444" cy="410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0"/>
            <a:ext cx="74605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8362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244"/>
            <a:ext cx="9144001" cy="184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7360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8388425" cy="138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1386685"/>
            <a:ext cx="8388425" cy="366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8505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267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83629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466850"/>
            <a:ext cx="61499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550"/>
            <a:ext cx="915012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4603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7574"/>
            <a:ext cx="3600400" cy="295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1510"/>
            <a:ext cx="3976421" cy="391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9800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2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9800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2"/>
            <a:ext cx="9144000" cy="361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9800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1997" cy="357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98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460432" cy="515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398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0165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4"/>
            <a:ext cx="9137072" cy="48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0165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1" y="1419622"/>
            <a:ext cx="9144001" cy="161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0165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04" y="0"/>
            <a:ext cx="6346391" cy="468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9278"/>
            <a:ext cx="9144000" cy="45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01653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04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1363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" y="1990016"/>
            <a:ext cx="9143628" cy="313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1363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492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13639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1779588"/>
            <a:ext cx="424497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73"/>
            <a:ext cx="9144001" cy="408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67833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4" y="195486"/>
            <a:ext cx="9147092" cy="42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570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" y="0"/>
            <a:ext cx="80228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582"/>
            <a:ext cx="9144000" cy="167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75656" y="0"/>
            <a:ext cx="6120680" cy="5143500"/>
            <a:chOff x="1475656" y="0"/>
            <a:chExt cx="5794598" cy="4951390"/>
          </a:xfrm>
        </p:grpSpPr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0"/>
              <a:ext cx="5794598" cy="2894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860006"/>
              <a:ext cx="5783198" cy="2091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7668344" cy="5149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2266950"/>
            <a:ext cx="41989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369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1"/>
            <a:ext cx="9144000" cy="2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86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220913"/>
            <a:ext cx="2095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5"/>
            <a:ext cx="9144000" cy="357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01600"/>
            <a:ext cx="6416675" cy="49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28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9936" y="339502"/>
            <a:ext cx="6294864" cy="4451049"/>
            <a:chOff x="17904" y="1"/>
            <a:chExt cx="6294864" cy="445104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4" y="1"/>
              <a:ext cx="5994256" cy="3274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" y="3274959"/>
              <a:ext cx="6282288" cy="1176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68876"/>
            <a:ext cx="5738813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811213"/>
            <a:ext cx="5913437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932" y="552644"/>
            <a:ext cx="5715000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14500" y="195486"/>
            <a:ext cx="508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应用程序类加载器负责加载的模块：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727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" y="-1"/>
            <a:ext cx="9143823" cy="382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99792" y="420252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 </a:t>
            </a:r>
            <a:r>
              <a:rPr lang="en-US" altLang="zh-CN" dirty="0" err="1" smtClean="0"/>
              <a:t>fe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ba</a:t>
            </a:r>
            <a:r>
              <a:rPr lang="en-US" altLang="zh-CN" dirty="0" smtClean="0"/>
              <a:t> be  </a:t>
            </a:r>
            <a:r>
              <a:rPr lang="zh-CN" altLang="en-US" dirty="0" smtClean="0"/>
              <a:t>开头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" y="0"/>
            <a:ext cx="9135234" cy="50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7493"/>
            <a:ext cx="9144001" cy="268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498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46" y="555526"/>
            <a:ext cx="9140730" cy="39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73932"/>
            <a:ext cx="4706385" cy="333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6938" cy="17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648200"/>
            <a:ext cx="86423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" y="7201"/>
            <a:ext cx="9135616" cy="491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62" y="1920305"/>
            <a:ext cx="438150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386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" y="771550"/>
            <a:ext cx="9139452" cy="365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" y="-1"/>
            <a:ext cx="9142472" cy="522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2833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05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49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504" y="-1"/>
            <a:ext cx="8964488" cy="5143501"/>
            <a:chOff x="0" y="-1"/>
            <a:chExt cx="8820472" cy="5120091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8820472" cy="757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7276"/>
              <a:ext cx="8820472" cy="4362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478"/>
            <a:ext cx="9144000" cy="484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166" y="0"/>
            <a:ext cx="9174788" cy="4876005"/>
            <a:chOff x="-12166" y="0"/>
            <a:chExt cx="9174788" cy="4876005"/>
          </a:xfrm>
        </p:grpSpPr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65" y="0"/>
              <a:ext cx="9153389" cy="7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1549"/>
              <a:ext cx="9153390" cy="1085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66" y="1857544"/>
              <a:ext cx="9165555" cy="105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909086"/>
              <a:ext cx="9162623" cy="1966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" y="339502"/>
            <a:ext cx="9134461" cy="443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142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7701"/>
            <a:ext cx="9144000" cy="365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00" cy="480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5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0" y="3507854"/>
            <a:ext cx="9143999" cy="1332039"/>
            <a:chOff x="1" y="3350689"/>
            <a:chExt cx="9143999" cy="1332039"/>
          </a:xfrm>
        </p:grpSpPr>
        <p:pic>
          <p:nvPicPr>
            <p:cNvPr id="389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3350689"/>
              <a:ext cx="4716015" cy="133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3361334"/>
              <a:ext cx="4427984" cy="1321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82"/>
            <a:ext cx="9137650" cy="5143118"/>
            <a:chOff x="0" y="382"/>
            <a:chExt cx="9137650" cy="5143118"/>
          </a:xfrm>
        </p:grpSpPr>
        <p:pic>
          <p:nvPicPr>
            <p:cNvPr id="3994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2"/>
              <a:ext cx="9137650" cy="177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75205"/>
              <a:ext cx="8551794" cy="336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687" y="1775205"/>
              <a:ext cx="715963" cy="3368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9144001" cy="247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-754"/>
            <a:ext cx="9144001" cy="5144254"/>
            <a:chOff x="-1" y="-754"/>
            <a:chExt cx="9144001" cy="5144254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754"/>
              <a:ext cx="9144001" cy="1470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" y="1465509"/>
              <a:ext cx="9141336" cy="3677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483518"/>
            <a:ext cx="9144002" cy="3803692"/>
            <a:chOff x="-1" y="-10667"/>
            <a:chExt cx="9144002" cy="3803692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0667"/>
              <a:ext cx="9144001" cy="2893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882826"/>
              <a:ext cx="9144002" cy="91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518"/>
            <a:ext cx="9144000" cy="421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712144"/>
            <a:ext cx="867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参照官网：</a:t>
            </a:r>
            <a:r>
              <a:rPr lang="en-US" altLang="zh-CN" sz="1400" dirty="0">
                <a:hlinkClick r:id="rId3"/>
              </a:rPr>
              <a:t>https://docs.oracle.com/javase/specs/jvms/se8/html/jvms-4.html#jvms-4.7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4568"/>
            <a:ext cx="9144000" cy="2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7614"/>
            <a:ext cx="559435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96" y="339502"/>
            <a:ext cx="9144000" cy="217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9782"/>
            <a:ext cx="9144000" cy="194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80" y="267494"/>
            <a:ext cx="9150780" cy="412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453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2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04448" cy="167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5017"/>
            <a:ext cx="8604448" cy="345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63638"/>
            <a:ext cx="364966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63638"/>
            <a:ext cx="495300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382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76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006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501"/>
            <a:ext cx="9144000" cy="2310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3" y="0"/>
            <a:ext cx="9148253" cy="496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0"/>
            <a:ext cx="9144000" cy="476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07654"/>
            <a:ext cx="4983163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9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8" y="0"/>
            <a:ext cx="9138532" cy="278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9" y="0"/>
            <a:ext cx="9151541" cy="480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9144000" cy="332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699542"/>
            <a:ext cx="3040063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7" y="0"/>
            <a:ext cx="9150857" cy="46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78892" y="18218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槽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位复用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807804" y="2033404"/>
            <a:ext cx="360040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95536" y="483518"/>
            <a:ext cx="1944216" cy="588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1560" y="1085870"/>
            <a:ext cx="28083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9144001" cy="345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2403" cy="50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30"/>
            <a:ext cx="9144001" cy="119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97250"/>
            <a:ext cx="4485275" cy="39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73"/>
            <a:ext cx="9144000" cy="509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836738"/>
            <a:ext cx="5662613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0"/>
            <a:ext cx="79614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2323" cy="40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450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52" y="1275606"/>
            <a:ext cx="3368675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4427984" y="39628"/>
            <a:ext cx="2372058" cy="5027602"/>
            <a:chOff x="4264855" y="0"/>
            <a:chExt cx="2372058" cy="5027602"/>
          </a:xfrm>
        </p:grpSpPr>
        <p:pic>
          <p:nvPicPr>
            <p:cNvPr id="2458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855" y="0"/>
              <a:ext cx="2366707" cy="3219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855" y="3188514"/>
              <a:ext cx="2372058" cy="183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4946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3" y="1730375"/>
            <a:ext cx="9150484" cy="240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6931" cy="480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1"/>
            <a:ext cx="9144000" cy="408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2065338"/>
            <a:ext cx="467201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32"/>
            <a:ext cx="9144001" cy="505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9144001" cy="156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371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94"/>
            <a:ext cx="9156940" cy="512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059582"/>
            <a:ext cx="9144001" cy="231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01" y="-1"/>
            <a:ext cx="9151601" cy="44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349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752600"/>
            <a:ext cx="47625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"/>
            <a:ext cx="9144001" cy="94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12" y="1069604"/>
            <a:ext cx="9144002" cy="408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6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7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7614"/>
            <a:ext cx="6432550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" y="0"/>
            <a:ext cx="848995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" y="1566590"/>
            <a:ext cx="7874171" cy="35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30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04838"/>
            <a:ext cx="7056437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9525"/>
            <a:ext cx="75565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225550"/>
            <a:ext cx="9113837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416050"/>
            <a:ext cx="906780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2125663"/>
            <a:ext cx="45640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0274" cy="401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771550"/>
            <a:ext cx="3627437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4" y="570756"/>
            <a:ext cx="345281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9582"/>
            <a:ext cx="4054475" cy="240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6"/>
            <a:ext cx="9144000" cy="495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" y="0"/>
            <a:ext cx="9142844" cy="191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466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AEA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AEA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</TotalTime>
  <Words>43</Words>
  <Application>Microsoft Office PowerPoint</Application>
  <PresentationFormat>全屏显示(16:9)</PresentationFormat>
  <Paragraphs>10</Paragraphs>
  <Slides>215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215</vt:i4>
      </vt:variant>
    </vt:vector>
  </HeadingPairs>
  <TitlesOfParts>
    <vt:vector size="2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jianghui</dc:creator>
  <cp:lastModifiedBy>jianghui</cp:lastModifiedBy>
  <cp:revision>303</cp:revision>
  <dcterms:created xsi:type="dcterms:W3CDTF">2020-10-09T07:31:04Z</dcterms:created>
  <dcterms:modified xsi:type="dcterms:W3CDTF">2020-10-15T14:51:39Z</dcterms:modified>
</cp:coreProperties>
</file>